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60"/>
      </p:cViewPr>
      <p:guideLst>
        <p:guide orient="horz" pos="4319"/>
        <p:guide pos="2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8F5AA-ACA6-4BB8-B33D-872DAD18A97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270FA1-E382-4747-AEFD-49C40B78BA8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NỘI DUNG</a:t>
          </a:r>
          <a:endParaRPr lang="en-US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4828D8-6E66-4158-8CA4-6B2D0963CEE8}" type="parTrans" cxnId="{F048B92A-8D59-4A48-9979-E25799B57D8F}">
      <dgm:prSet/>
      <dgm:spPr/>
      <dgm:t>
        <a:bodyPr/>
        <a:lstStyle/>
        <a:p>
          <a:endParaRPr lang="en-US"/>
        </a:p>
      </dgm:t>
    </dgm:pt>
    <dgm:pt modelId="{F6CA4651-CB36-42F2-B662-2A547926C5FE}" type="sibTrans" cxnId="{F048B92A-8D59-4A48-9979-E25799B57D8F}">
      <dgm:prSet/>
      <dgm:spPr/>
      <dgm:t>
        <a:bodyPr/>
        <a:lstStyle/>
        <a:p>
          <a:endParaRPr lang="en-US"/>
        </a:p>
      </dgm:t>
    </dgm:pt>
    <dgm:pt modelId="{1A467C1E-AD6D-480B-90D1-CB2268248371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Nhắc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DE851E-1407-4D2E-82EE-D89082E12EBE}" type="parTrans" cxnId="{EF74EF64-C37C-42CA-95E8-75DD7DD14FEE}">
      <dgm:prSet custT="1"/>
      <dgm:spPr/>
      <dgm:t>
        <a:bodyPr/>
        <a:lstStyle/>
        <a:p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EF768B-7F65-4632-B43F-F5352B2B87C1}" type="sibTrans" cxnId="{EF74EF64-C37C-42CA-95E8-75DD7DD14FEE}">
      <dgm:prSet/>
      <dgm:spPr/>
      <dgm:t>
        <a:bodyPr/>
        <a:lstStyle/>
        <a:p>
          <a:endParaRPr lang="en-US"/>
        </a:p>
      </dgm:t>
    </dgm:pt>
    <dgm:pt modelId="{617C708E-35CA-4CFE-82E8-9AF514457F1F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 vi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bình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hành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33DB63E-100A-434F-9325-77E835CEF960}" type="parTrans" cxnId="{F0D7B6DA-BCFE-4208-AB22-EC8063F4F4D6}">
      <dgm:prSet custT="1"/>
      <dgm:spPr/>
      <dgm:t>
        <a:bodyPr/>
        <a:lstStyle/>
        <a:p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58BF5F-FB6F-49FB-80A8-2EC8A8BDB648}" type="sibTrans" cxnId="{F0D7B6DA-BCFE-4208-AB22-EC8063F4F4D6}">
      <dgm:prSet/>
      <dgm:spPr/>
      <dgm:t>
        <a:bodyPr/>
        <a:lstStyle/>
        <a:p>
          <a:endParaRPr lang="en-US"/>
        </a:p>
      </dgm:t>
    </dgm:pt>
    <dgm:pt modelId="{27E6EEAE-881A-4020-82D9-2EF3D4C2A7A7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 vi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thoi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01D0494-6DDA-419B-B9E2-A4FFF9A862FD}" type="parTrans" cxnId="{EC405B0D-40DE-4BE5-9898-AE7D3C586733}">
      <dgm:prSet custT="1"/>
      <dgm:spPr/>
      <dgm:t>
        <a:bodyPr/>
        <a:lstStyle/>
        <a:p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EB1361-FB16-4F63-BF70-ABF73479FC00}" type="sibTrans" cxnId="{EC405B0D-40DE-4BE5-9898-AE7D3C586733}">
      <dgm:prSet/>
      <dgm:spPr/>
      <dgm:t>
        <a:bodyPr/>
        <a:lstStyle/>
        <a:p>
          <a:endParaRPr lang="en-US"/>
        </a:p>
      </dgm:t>
    </dgm:pt>
    <dgm:pt modelId="{76113AFE-551A-4740-A61A-FAD9FACA3FAD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tiễn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32C0B5B-6810-4A33-BC59-6FAC3A15C802}" type="parTrans" cxnId="{C0E5F3D9-3EFF-4D74-B9B0-8B74E7D0816A}">
      <dgm:prSet custT="1"/>
      <dgm:spPr/>
      <dgm:t>
        <a:bodyPr/>
        <a:lstStyle/>
        <a:p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B22269-0F11-4E18-99CB-09C2A0466DB9}" type="sibTrans" cxnId="{C0E5F3D9-3EFF-4D74-B9B0-8B74E7D0816A}">
      <dgm:prSet/>
      <dgm:spPr/>
      <dgm:t>
        <a:bodyPr/>
        <a:lstStyle/>
        <a:p>
          <a:endParaRPr lang="en-US"/>
        </a:p>
      </dgm:t>
    </dgm:pt>
    <dgm:pt modelId="{6E6A5A2A-9581-47C1-ACD1-2496E6DBD1FE}" type="pres">
      <dgm:prSet presAssocID="{C628F5AA-ACA6-4BB8-B33D-872DAD18A9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38F45-F3C0-4893-82D7-E235AA0C7E9D}" type="pres">
      <dgm:prSet presAssocID="{B0270FA1-E382-4747-AEFD-49C40B78BA84}" presName="centerShape" presStyleLbl="node0" presStyleIdx="0" presStyleCnt="1" custScaleX="136040" custScaleY="134421"/>
      <dgm:spPr/>
      <dgm:t>
        <a:bodyPr/>
        <a:lstStyle/>
        <a:p>
          <a:endParaRPr lang="en-US"/>
        </a:p>
      </dgm:t>
    </dgm:pt>
    <dgm:pt modelId="{DD0018EF-F070-4F2A-B22A-35B7CDF1FE41}" type="pres">
      <dgm:prSet presAssocID="{13DE851E-1407-4D2E-82EE-D89082E12EBE}" presName="parTrans" presStyleLbl="sibTrans2D1" presStyleIdx="0" presStyleCnt="4" custScaleX="136040" custScaleY="134421"/>
      <dgm:spPr/>
      <dgm:t>
        <a:bodyPr/>
        <a:lstStyle/>
        <a:p>
          <a:endParaRPr lang="en-US"/>
        </a:p>
      </dgm:t>
    </dgm:pt>
    <dgm:pt modelId="{5F68C724-7F1D-4233-91AF-E3B626F0FFE5}" type="pres">
      <dgm:prSet presAssocID="{13DE851E-1407-4D2E-82EE-D89082E12EB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9E5FDAF-C648-4F4E-A539-0CE0C7CBA58A}" type="pres">
      <dgm:prSet presAssocID="{1A467C1E-AD6D-480B-90D1-CB2268248371}" presName="node" presStyleLbl="node1" presStyleIdx="0" presStyleCnt="4" custScaleX="106870" custScaleY="97416" custRadScaleRad="98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0E1DD-4BF7-4D0F-B10E-09E2DE40659F}" type="pres">
      <dgm:prSet presAssocID="{733DB63E-100A-434F-9325-77E835CEF960}" presName="parTrans" presStyleLbl="sibTrans2D1" presStyleIdx="1" presStyleCnt="4" custScaleX="136040" custScaleY="134421" custLinFactNeighborX="7373" custRadScaleRad="202431" custRadScaleInc="-2147483648"/>
      <dgm:spPr/>
      <dgm:t>
        <a:bodyPr/>
        <a:lstStyle/>
        <a:p>
          <a:endParaRPr lang="en-US"/>
        </a:p>
      </dgm:t>
    </dgm:pt>
    <dgm:pt modelId="{4F2F8024-C336-4ECD-BE3B-7F006EE1B877}" type="pres">
      <dgm:prSet presAssocID="{733DB63E-100A-434F-9325-77E835CEF96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CAC2B4D-2EB5-411E-9496-C17F7D3E3BAC}" type="pres">
      <dgm:prSet presAssocID="{617C708E-35CA-4CFE-82E8-9AF514457F1F}" presName="node" presStyleLbl="node1" presStyleIdx="1" presStyleCnt="4" custScaleX="106870" custScaleY="97416" custRadScaleRad="103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48E2F-21C0-43B7-8C14-C08C5B2F2519}" type="pres">
      <dgm:prSet presAssocID="{201D0494-6DDA-419B-B9E2-A4FFF9A862FD}" presName="parTrans" presStyleLbl="sibTrans2D1" presStyleIdx="2" presStyleCnt="4" custScaleX="136040" custScaleY="134421"/>
      <dgm:spPr/>
      <dgm:t>
        <a:bodyPr/>
        <a:lstStyle/>
        <a:p>
          <a:endParaRPr lang="en-US"/>
        </a:p>
      </dgm:t>
    </dgm:pt>
    <dgm:pt modelId="{6A136066-75F9-4A40-9C8C-5CDDC1F3BD1A}" type="pres">
      <dgm:prSet presAssocID="{201D0494-6DDA-419B-B9E2-A4FFF9A862F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6C13701-F267-4D07-9E5B-C67DEF4A8D15}" type="pres">
      <dgm:prSet presAssocID="{27E6EEAE-881A-4020-82D9-2EF3D4C2A7A7}" presName="node" presStyleLbl="node1" presStyleIdx="2" presStyleCnt="4" custScaleX="106870" custScaleY="97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17F93-5CCB-414E-9836-1F4AEAFE87BE}" type="pres">
      <dgm:prSet presAssocID="{C32C0B5B-6810-4A33-BC59-6FAC3A15C802}" presName="parTrans" presStyleLbl="sibTrans2D1" presStyleIdx="3" presStyleCnt="4" custScaleX="136040" custScaleY="134421"/>
      <dgm:spPr/>
      <dgm:t>
        <a:bodyPr/>
        <a:lstStyle/>
        <a:p>
          <a:endParaRPr lang="en-US"/>
        </a:p>
      </dgm:t>
    </dgm:pt>
    <dgm:pt modelId="{8B0FE64A-0623-4A8A-8B6A-B12920C49E93}" type="pres">
      <dgm:prSet presAssocID="{C32C0B5B-6810-4A33-BC59-6FAC3A15C80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00E177D-ABFA-4602-9783-1B8FE952EFCA}" type="pres">
      <dgm:prSet presAssocID="{76113AFE-551A-4740-A61A-FAD9FACA3FAD}" presName="node" presStyleLbl="node1" presStyleIdx="3" presStyleCnt="4" custScaleX="106870" custScaleY="97416" custRadScaleRad="103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06ED77-7D4D-4F8B-A1B6-F7E18E21989C}" type="presOf" srcId="{617C708E-35CA-4CFE-82E8-9AF514457F1F}" destId="{BCAC2B4D-2EB5-411E-9496-C17F7D3E3BAC}" srcOrd="0" destOrd="0" presId="urn:microsoft.com/office/officeart/2005/8/layout/radial5"/>
    <dgm:cxn modelId="{BAE2C478-F5C9-464C-A900-0EA859985E60}" type="presOf" srcId="{B0270FA1-E382-4747-AEFD-49C40B78BA84}" destId="{77538F45-F3C0-4893-82D7-E235AA0C7E9D}" srcOrd="0" destOrd="0" presId="urn:microsoft.com/office/officeart/2005/8/layout/radial5"/>
    <dgm:cxn modelId="{73D28E18-FD0B-4FF4-A5EC-3C9B35A43577}" type="presOf" srcId="{C32C0B5B-6810-4A33-BC59-6FAC3A15C802}" destId="{BE517F93-5CCB-414E-9836-1F4AEAFE87BE}" srcOrd="0" destOrd="0" presId="urn:microsoft.com/office/officeart/2005/8/layout/radial5"/>
    <dgm:cxn modelId="{EC405B0D-40DE-4BE5-9898-AE7D3C586733}" srcId="{B0270FA1-E382-4747-AEFD-49C40B78BA84}" destId="{27E6EEAE-881A-4020-82D9-2EF3D4C2A7A7}" srcOrd="2" destOrd="0" parTransId="{201D0494-6DDA-419B-B9E2-A4FFF9A862FD}" sibTransId="{8FEB1361-FB16-4F63-BF70-ABF73479FC00}"/>
    <dgm:cxn modelId="{250E6641-8A61-40A9-87DD-481027A8649F}" type="presOf" srcId="{733DB63E-100A-434F-9325-77E835CEF960}" destId="{4F2F8024-C336-4ECD-BE3B-7F006EE1B877}" srcOrd="1" destOrd="0" presId="urn:microsoft.com/office/officeart/2005/8/layout/radial5"/>
    <dgm:cxn modelId="{9BDC04A5-3788-4CD6-9877-F5CB18DF74C7}" type="presOf" srcId="{201D0494-6DDA-419B-B9E2-A4FFF9A862FD}" destId="{A1B48E2F-21C0-43B7-8C14-C08C5B2F2519}" srcOrd="0" destOrd="0" presId="urn:microsoft.com/office/officeart/2005/8/layout/radial5"/>
    <dgm:cxn modelId="{7F3699D8-EB74-4530-A340-B9644AC3D611}" type="presOf" srcId="{76113AFE-551A-4740-A61A-FAD9FACA3FAD}" destId="{700E177D-ABFA-4602-9783-1B8FE952EFCA}" srcOrd="0" destOrd="0" presId="urn:microsoft.com/office/officeart/2005/8/layout/radial5"/>
    <dgm:cxn modelId="{C0E5F3D9-3EFF-4D74-B9B0-8B74E7D0816A}" srcId="{B0270FA1-E382-4747-AEFD-49C40B78BA84}" destId="{76113AFE-551A-4740-A61A-FAD9FACA3FAD}" srcOrd="3" destOrd="0" parTransId="{C32C0B5B-6810-4A33-BC59-6FAC3A15C802}" sibTransId="{27B22269-0F11-4E18-99CB-09C2A0466DB9}"/>
    <dgm:cxn modelId="{F048B92A-8D59-4A48-9979-E25799B57D8F}" srcId="{C628F5AA-ACA6-4BB8-B33D-872DAD18A97B}" destId="{B0270FA1-E382-4747-AEFD-49C40B78BA84}" srcOrd="0" destOrd="0" parTransId="{244828D8-6E66-4158-8CA4-6B2D0963CEE8}" sibTransId="{F6CA4651-CB36-42F2-B662-2A547926C5FE}"/>
    <dgm:cxn modelId="{993B98ED-EDFC-477D-9758-9AFC0A2DC32B}" type="presOf" srcId="{13DE851E-1407-4D2E-82EE-D89082E12EBE}" destId="{DD0018EF-F070-4F2A-B22A-35B7CDF1FE41}" srcOrd="0" destOrd="0" presId="urn:microsoft.com/office/officeart/2005/8/layout/radial5"/>
    <dgm:cxn modelId="{3C8B0B0A-3B12-4DC1-9179-95E8D924E5D2}" type="presOf" srcId="{201D0494-6DDA-419B-B9E2-A4FFF9A862FD}" destId="{6A136066-75F9-4A40-9C8C-5CDDC1F3BD1A}" srcOrd="1" destOrd="0" presId="urn:microsoft.com/office/officeart/2005/8/layout/radial5"/>
    <dgm:cxn modelId="{EF74EF64-C37C-42CA-95E8-75DD7DD14FEE}" srcId="{B0270FA1-E382-4747-AEFD-49C40B78BA84}" destId="{1A467C1E-AD6D-480B-90D1-CB2268248371}" srcOrd="0" destOrd="0" parTransId="{13DE851E-1407-4D2E-82EE-D89082E12EBE}" sibTransId="{3FEF768B-7F65-4632-B43F-F5352B2B87C1}"/>
    <dgm:cxn modelId="{D0B16A77-9125-49BB-9BB0-AF88AAE42A2B}" type="presOf" srcId="{733DB63E-100A-434F-9325-77E835CEF960}" destId="{BC90E1DD-4BF7-4D0F-B10E-09E2DE40659F}" srcOrd="0" destOrd="0" presId="urn:microsoft.com/office/officeart/2005/8/layout/radial5"/>
    <dgm:cxn modelId="{11852E1A-B597-4544-88C7-820F3000B4D9}" type="presOf" srcId="{C628F5AA-ACA6-4BB8-B33D-872DAD18A97B}" destId="{6E6A5A2A-9581-47C1-ACD1-2496E6DBD1FE}" srcOrd="0" destOrd="0" presId="urn:microsoft.com/office/officeart/2005/8/layout/radial5"/>
    <dgm:cxn modelId="{20BD98DC-94D2-493D-BDAB-0136C3B34B57}" type="presOf" srcId="{13DE851E-1407-4D2E-82EE-D89082E12EBE}" destId="{5F68C724-7F1D-4233-91AF-E3B626F0FFE5}" srcOrd="1" destOrd="0" presId="urn:microsoft.com/office/officeart/2005/8/layout/radial5"/>
    <dgm:cxn modelId="{C14607E9-1F50-4F5B-BDC1-C61198E30CDA}" type="presOf" srcId="{C32C0B5B-6810-4A33-BC59-6FAC3A15C802}" destId="{8B0FE64A-0623-4A8A-8B6A-B12920C49E93}" srcOrd="1" destOrd="0" presId="urn:microsoft.com/office/officeart/2005/8/layout/radial5"/>
    <dgm:cxn modelId="{DC7DCF73-B9E1-4A10-8CED-45BE5DB2638D}" type="presOf" srcId="{1A467C1E-AD6D-480B-90D1-CB2268248371}" destId="{E9E5FDAF-C648-4F4E-A539-0CE0C7CBA58A}" srcOrd="0" destOrd="0" presId="urn:microsoft.com/office/officeart/2005/8/layout/radial5"/>
    <dgm:cxn modelId="{87262E19-FAD2-47BD-8550-111B23EC996D}" type="presOf" srcId="{27E6EEAE-881A-4020-82D9-2EF3D4C2A7A7}" destId="{A6C13701-F267-4D07-9E5B-C67DEF4A8D15}" srcOrd="0" destOrd="0" presId="urn:microsoft.com/office/officeart/2005/8/layout/radial5"/>
    <dgm:cxn modelId="{F0D7B6DA-BCFE-4208-AB22-EC8063F4F4D6}" srcId="{B0270FA1-E382-4747-AEFD-49C40B78BA84}" destId="{617C708E-35CA-4CFE-82E8-9AF514457F1F}" srcOrd="1" destOrd="0" parTransId="{733DB63E-100A-434F-9325-77E835CEF960}" sibTransId="{CD58BF5F-FB6F-49FB-80A8-2EC8A8BDB648}"/>
    <dgm:cxn modelId="{E0FF5E6B-E667-495C-A0F2-E05B8ECA94E2}" type="presParOf" srcId="{6E6A5A2A-9581-47C1-ACD1-2496E6DBD1FE}" destId="{77538F45-F3C0-4893-82D7-E235AA0C7E9D}" srcOrd="0" destOrd="0" presId="urn:microsoft.com/office/officeart/2005/8/layout/radial5"/>
    <dgm:cxn modelId="{16C4976D-1932-4B09-A48F-2E54DA2A73AB}" type="presParOf" srcId="{6E6A5A2A-9581-47C1-ACD1-2496E6DBD1FE}" destId="{DD0018EF-F070-4F2A-B22A-35B7CDF1FE41}" srcOrd="1" destOrd="0" presId="urn:microsoft.com/office/officeart/2005/8/layout/radial5"/>
    <dgm:cxn modelId="{D60A3A79-AD41-4537-83F1-5E820A150A79}" type="presParOf" srcId="{DD0018EF-F070-4F2A-B22A-35B7CDF1FE41}" destId="{5F68C724-7F1D-4233-91AF-E3B626F0FFE5}" srcOrd="0" destOrd="0" presId="urn:microsoft.com/office/officeart/2005/8/layout/radial5"/>
    <dgm:cxn modelId="{8A439C9A-7B66-422C-BCF1-E971B399A4B0}" type="presParOf" srcId="{6E6A5A2A-9581-47C1-ACD1-2496E6DBD1FE}" destId="{E9E5FDAF-C648-4F4E-A539-0CE0C7CBA58A}" srcOrd="2" destOrd="0" presId="urn:microsoft.com/office/officeart/2005/8/layout/radial5"/>
    <dgm:cxn modelId="{CCB318B9-A9C1-46F6-B5F8-EBC0EF810696}" type="presParOf" srcId="{6E6A5A2A-9581-47C1-ACD1-2496E6DBD1FE}" destId="{BC90E1DD-4BF7-4D0F-B10E-09E2DE40659F}" srcOrd="3" destOrd="0" presId="urn:microsoft.com/office/officeart/2005/8/layout/radial5"/>
    <dgm:cxn modelId="{FFD19A97-E5E8-4450-A352-42B90A6EA95F}" type="presParOf" srcId="{BC90E1DD-4BF7-4D0F-B10E-09E2DE40659F}" destId="{4F2F8024-C336-4ECD-BE3B-7F006EE1B877}" srcOrd="0" destOrd="0" presId="urn:microsoft.com/office/officeart/2005/8/layout/radial5"/>
    <dgm:cxn modelId="{5191957E-260E-47E2-957D-45A207134CF6}" type="presParOf" srcId="{6E6A5A2A-9581-47C1-ACD1-2496E6DBD1FE}" destId="{BCAC2B4D-2EB5-411E-9496-C17F7D3E3BAC}" srcOrd="4" destOrd="0" presId="urn:microsoft.com/office/officeart/2005/8/layout/radial5"/>
    <dgm:cxn modelId="{D4D74BB3-9915-4082-BC1F-97E5CD7E4E07}" type="presParOf" srcId="{6E6A5A2A-9581-47C1-ACD1-2496E6DBD1FE}" destId="{A1B48E2F-21C0-43B7-8C14-C08C5B2F2519}" srcOrd="5" destOrd="0" presId="urn:microsoft.com/office/officeart/2005/8/layout/radial5"/>
    <dgm:cxn modelId="{FCF41E6E-C056-436E-BB74-FE2BD19F7D29}" type="presParOf" srcId="{A1B48E2F-21C0-43B7-8C14-C08C5B2F2519}" destId="{6A136066-75F9-4A40-9C8C-5CDDC1F3BD1A}" srcOrd="0" destOrd="0" presId="urn:microsoft.com/office/officeart/2005/8/layout/radial5"/>
    <dgm:cxn modelId="{F2E5B486-941B-42EE-8A37-CF6A6C99B2B4}" type="presParOf" srcId="{6E6A5A2A-9581-47C1-ACD1-2496E6DBD1FE}" destId="{A6C13701-F267-4D07-9E5B-C67DEF4A8D15}" srcOrd="6" destOrd="0" presId="urn:microsoft.com/office/officeart/2005/8/layout/radial5"/>
    <dgm:cxn modelId="{736AF23A-0043-4285-B2E8-4E11FBEB0F60}" type="presParOf" srcId="{6E6A5A2A-9581-47C1-ACD1-2496E6DBD1FE}" destId="{BE517F93-5CCB-414E-9836-1F4AEAFE87BE}" srcOrd="7" destOrd="0" presId="urn:microsoft.com/office/officeart/2005/8/layout/radial5"/>
    <dgm:cxn modelId="{8573869E-6A69-455D-BB38-D87CC2A4A3CE}" type="presParOf" srcId="{BE517F93-5CCB-414E-9836-1F4AEAFE87BE}" destId="{8B0FE64A-0623-4A8A-8B6A-B12920C49E93}" srcOrd="0" destOrd="0" presId="urn:microsoft.com/office/officeart/2005/8/layout/radial5"/>
    <dgm:cxn modelId="{D470AA84-7CCB-4A5E-BF71-5BEFC45C12DD}" type="presParOf" srcId="{6E6A5A2A-9581-47C1-ACD1-2496E6DBD1FE}" destId="{700E177D-ABFA-4602-9783-1B8FE952EFC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38F45-F3C0-4893-82D7-E235AA0C7E9D}">
      <dsp:nvSpPr>
        <dsp:cNvPr id="0" name=""/>
        <dsp:cNvSpPr/>
      </dsp:nvSpPr>
      <dsp:spPr>
        <a:xfrm>
          <a:off x="3271197" y="2295738"/>
          <a:ext cx="2011055" cy="19871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NỘI DUNG</a:t>
          </a:r>
          <a:endParaRPr lang="en-US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5709" y="2586745"/>
        <a:ext cx="1422031" cy="1405108"/>
      </dsp:txXfrm>
    </dsp:sp>
    <dsp:sp modelId="{DD0018EF-F070-4F2A-B22A-35B7CDF1FE41}">
      <dsp:nvSpPr>
        <dsp:cNvPr id="0" name=""/>
        <dsp:cNvSpPr/>
      </dsp:nvSpPr>
      <dsp:spPr>
        <a:xfrm rot="16200000">
          <a:off x="4080922" y="1637200"/>
          <a:ext cx="391605" cy="79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9663" y="1853988"/>
        <a:ext cx="274124" cy="474143"/>
      </dsp:txXfrm>
    </dsp:sp>
    <dsp:sp modelId="{E9E5FDAF-C648-4F4E-A539-0CE0C7CBA58A}">
      <dsp:nvSpPr>
        <dsp:cNvPr id="0" name=""/>
        <dsp:cNvSpPr/>
      </dsp:nvSpPr>
      <dsp:spPr>
        <a:xfrm>
          <a:off x="3352798" y="68218"/>
          <a:ext cx="1847853" cy="16843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Nhắc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vi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410" y="314891"/>
        <a:ext cx="1306629" cy="1191041"/>
      </dsp:txXfrm>
    </dsp:sp>
    <dsp:sp modelId="{BC90E1DD-4BF7-4D0F-B10E-09E2DE40659F}">
      <dsp:nvSpPr>
        <dsp:cNvPr id="0" name=""/>
        <dsp:cNvSpPr/>
      </dsp:nvSpPr>
      <dsp:spPr>
        <a:xfrm>
          <a:off x="5377965" y="2894181"/>
          <a:ext cx="421896" cy="79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7965" y="3052228"/>
        <a:ext cx="295327" cy="474143"/>
      </dsp:txXfrm>
    </dsp:sp>
    <dsp:sp modelId="{BCAC2B4D-2EB5-411E-9496-C17F7D3E3BAC}">
      <dsp:nvSpPr>
        <dsp:cNvPr id="0" name=""/>
        <dsp:cNvSpPr/>
      </dsp:nvSpPr>
      <dsp:spPr>
        <a:xfrm>
          <a:off x="5867398" y="2447106"/>
          <a:ext cx="1847853" cy="1684387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 vi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bình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hành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8010" y="2693779"/>
        <a:ext cx="1306629" cy="1191041"/>
      </dsp:txXfrm>
    </dsp:sp>
    <dsp:sp modelId="{A1B48E2F-21C0-43B7-8C14-C08C5B2F2519}">
      <dsp:nvSpPr>
        <dsp:cNvPr id="0" name=""/>
        <dsp:cNvSpPr/>
      </dsp:nvSpPr>
      <dsp:spPr>
        <a:xfrm rot="5400000">
          <a:off x="4065487" y="4171927"/>
          <a:ext cx="422475" cy="79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58" y="4266603"/>
        <a:ext cx="295733" cy="474143"/>
      </dsp:txXfrm>
    </dsp:sp>
    <dsp:sp modelId="{A6C13701-F267-4D07-9E5B-C67DEF4A8D15}">
      <dsp:nvSpPr>
        <dsp:cNvPr id="0" name=""/>
        <dsp:cNvSpPr/>
      </dsp:nvSpPr>
      <dsp:spPr>
        <a:xfrm>
          <a:off x="3352798" y="4868809"/>
          <a:ext cx="1847853" cy="1684387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Chu vi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diện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thoi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3410" y="5115482"/>
        <a:ext cx="1306629" cy="1191041"/>
      </dsp:txXfrm>
    </dsp:sp>
    <dsp:sp modelId="{BE517F93-5CCB-414E-9836-1F4AEAFE87BE}">
      <dsp:nvSpPr>
        <dsp:cNvPr id="0" name=""/>
        <dsp:cNvSpPr/>
      </dsp:nvSpPr>
      <dsp:spPr>
        <a:xfrm rot="10800000">
          <a:off x="2776453" y="2894181"/>
          <a:ext cx="421896" cy="79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03022" y="3052228"/>
        <a:ext cx="295327" cy="474143"/>
      </dsp:txXfrm>
    </dsp:sp>
    <dsp:sp modelId="{700E177D-ABFA-4602-9783-1B8FE952EFCA}">
      <dsp:nvSpPr>
        <dsp:cNvPr id="0" name=""/>
        <dsp:cNvSpPr/>
      </dsp:nvSpPr>
      <dsp:spPr>
        <a:xfrm>
          <a:off x="838198" y="2447106"/>
          <a:ext cx="1847853" cy="168438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tiễn</a:t>
          </a:r>
          <a:endParaRPr lang="en-U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8810" y="2693779"/>
        <a:ext cx="1306629" cy="1191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176F-D181-4296-9E06-B17F3A5555C9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7E17D-8011-4EB4-B647-4AE7E760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E17D-8011-4EB4-B647-4AE7E7607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9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1E13-F195-4716-B462-3B158E52C8F2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05B1-D856-48B3-9CC5-FADBF7EC4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microsoft.com/office/2007/relationships/hdphoto" Target="../media/hdphoto4.wdp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5.png"/><Relationship Id="rId5" Type="http://schemas.openxmlformats.org/officeDocument/2006/relationships/image" Target="../media/image33.emf"/><Relationship Id="rId10" Type="http://schemas.openxmlformats.org/officeDocument/2006/relationships/image" Target="../media/image35.png"/><Relationship Id="rId4" Type="http://schemas.openxmlformats.org/officeDocument/2006/relationships/image" Target="../media/image32.emf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ướng dẫn học toán lớp 3 ôn tập hình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1066800"/>
            <a:ext cx="380307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5445"/>
            <a:ext cx="4298661" cy="284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766465"/>
            <a:ext cx="4200525" cy="23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02" y="3585444"/>
            <a:ext cx="4252661" cy="284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HÌNH ẢNH THỰC TẾ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440584" y="453747"/>
            <a:ext cx="8519350" cy="5893001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…???</a:t>
            </a:r>
          </a:p>
          <a:p>
            <a:pPr algn="ctr"/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121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1869996"/>
            <a:ext cx="8943975" cy="1330404"/>
            <a:chOff x="76200" y="1128156"/>
            <a:chExt cx="8943975" cy="1330404"/>
          </a:xfrm>
        </p:grpSpPr>
        <p:grpSp>
          <p:nvGrpSpPr>
            <p:cNvPr id="4" name="Group 3"/>
            <p:cNvGrpSpPr/>
            <p:nvPr/>
          </p:nvGrpSpPr>
          <p:grpSpPr>
            <a:xfrm>
              <a:off x="76200" y="1128156"/>
              <a:ext cx="8943975" cy="1330404"/>
              <a:chOff x="76200" y="1128156"/>
              <a:chExt cx="8943975" cy="133040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6200" y="1128156"/>
                <a:ext cx="8943975" cy="1330404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3038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228725"/>
                <a:ext cx="2590799" cy="60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62000" y="1309322"/>
                <a:ext cx="5710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Chu vi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thoi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P=4a.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39987" y="1885890"/>
                <a:ext cx="64363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thoi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629400" y="1763600"/>
                  <a:ext cx="2040943" cy="6748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𝐦</m:t>
                            </m:r>
                            <m:r>
                              <a:rPr lang="en-US" sz="22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1763600"/>
                  <a:ext cx="2040943" cy="6748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1329" y="3864409"/>
                <a:ext cx="8421342" cy="953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b="1" u="sng" dirty="0" smtClean="0">
                    <a:latin typeface="Times New Roman" pitchFamily="18" charset="0"/>
                    <a:cs typeface="Times New Roman" pitchFamily="18" charset="0"/>
                  </a:rPr>
                  <a:t>VD</a:t>
                </a:r>
                <a:r>
                  <a:rPr lang="en-US" sz="2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thoi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40m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20m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𝑠</m:t>
                    </m:r>
                    <m:r>
                      <a:rPr lang="en-US" sz="2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40</m:t>
                        </m:r>
                        <m:r>
                          <a:rPr lang="en-US" sz="2400" b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400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(m</a:t>
                </a:r>
                <a:r>
                  <a:rPr lang="en-US" sz="24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)</a:t>
                </a:r>
                <a:endParaRPr lang="en-US" sz="24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9" y="3864409"/>
                <a:ext cx="8421342" cy="953210"/>
              </a:xfrm>
              <a:prstGeom prst="rect">
                <a:avLst/>
              </a:prstGeom>
              <a:blipFill rotWithShape="1">
                <a:blip r:embed="rId5"/>
                <a:stretch>
                  <a:fillRect l="-868" t="-3846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64" y="4495800"/>
            <a:ext cx="2435236" cy="2217619"/>
          </a:xfrm>
          <a:prstGeom prst="rect">
            <a:avLst/>
          </a:prstGeom>
        </p:spPr>
      </p:pic>
      <p:sp>
        <p:nvSpPr>
          <p:cNvPr id="14" name="Left Arrow 13">
            <a:hlinkClick r:id="rId7" action="ppaction://hlinksldjump"/>
          </p:cNvPr>
          <p:cNvSpPr/>
          <p:nvPr/>
        </p:nvSpPr>
        <p:spPr>
          <a:xfrm>
            <a:off x="7926382" y="6143655"/>
            <a:ext cx="370233" cy="2571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88" y="3657600"/>
            <a:ext cx="6463824" cy="278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512" y="1066800"/>
            <a:ext cx="8972550" cy="2622711"/>
            <a:chOff x="51512" y="1066800"/>
            <a:chExt cx="8972550" cy="26227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2" y="1066800"/>
              <a:ext cx="8972550" cy="2447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28430" y="3320179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i="1" dirty="0" smtClean="0">
                  <a:latin typeface="Arial" pitchFamily="34" charset="0"/>
                  <a:cs typeface="Arial" pitchFamily="34" charset="0"/>
                </a:rPr>
                <a:t> 3a</a:t>
              </a:r>
              <a:endParaRPr lang="en-US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9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8645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4450"/>
            <a:ext cx="6143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38862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4423615"/>
            <a:ext cx="4535464" cy="429698"/>
            <a:chOff x="333375" y="4419600"/>
            <a:chExt cx="4535464" cy="429698"/>
          </a:xfrm>
        </p:grpSpPr>
        <p:sp>
          <p:nvSpPr>
            <p:cNvPr id="9" name="Rectangle 8"/>
            <p:cNvSpPr/>
            <p:nvPr/>
          </p:nvSpPr>
          <p:spPr>
            <a:xfrm>
              <a:off x="333375" y="4419600"/>
              <a:ext cx="45354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8" y="4423615"/>
              <a:ext cx="3826352" cy="425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260445" y="4953000"/>
            <a:ext cx="480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FG = AF – AG = 18 – 9 = 9 (m)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6" y="5553642"/>
            <a:ext cx="3697788" cy="40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562474" y="4393287"/>
            <a:ext cx="9526" cy="246471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64064" y="5010090"/>
            <a:ext cx="4808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CD = EF – AB = 24 – 15 = 9 (m)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19" y="5559542"/>
            <a:ext cx="3389336" cy="4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66983"/>
            <a:ext cx="4551698" cy="38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739497" y="4425622"/>
            <a:ext cx="4535464" cy="432214"/>
            <a:chOff x="4739497" y="4425622"/>
            <a:chExt cx="4535464" cy="432214"/>
          </a:xfrm>
        </p:grpSpPr>
        <p:sp>
          <p:nvSpPr>
            <p:cNvPr id="28" name="Rectangle 27"/>
            <p:cNvSpPr/>
            <p:nvPr/>
          </p:nvSpPr>
          <p:spPr>
            <a:xfrm>
              <a:off x="4739497" y="4425622"/>
              <a:ext cx="45354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955" y="4427630"/>
              <a:ext cx="4093045" cy="430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8166"/>
            <a:ext cx="4419600" cy="36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8645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312684"/>
            <a:ext cx="61436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025512"/>
            <a:ext cx="4535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Chu vi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648200"/>
            <a:ext cx="4876800" cy="87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28" y="4876800"/>
            <a:ext cx="313508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4" y="1905000"/>
            <a:ext cx="8764111" cy="424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8645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64" y="1371600"/>
            <a:ext cx="1818036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u="sng" dirty="0" err="1">
                <a:solidFill>
                  <a:srgbClr val="0070C0"/>
                </a:solidFill>
              </a:rPr>
              <a:t>Ví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 err="1">
                <a:solidFill>
                  <a:srgbClr val="0070C0"/>
                </a:solidFill>
              </a:rPr>
              <a:t>dụ</a:t>
            </a:r>
            <a:r>
              <a:rPr lang="en-US" u="sng" dirty="0">
                <a:solidFill>
                  <a:srgbClr val="0070C0"/>
                </a:solidFill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2521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15503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036" y="1676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0169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36" y="2055953"/>
            <a:ext cx="4994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639240"/>
            <a:ext cx="4994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300dm = 30m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836" y="3260186"/>
            <a:ext cx="4994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(25+30).2 = 110 (m)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836" y="3843473"/>
            <a:ext cx="4994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25.30 = 750 (m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4773917"/>
            <a:ext cx="8915400" cy="1422563"/>
            <a:chOff x="-271024" y="1289835"/>
            <a:chExt cx="8953500" cy="2819400"/>
          </a:xfrm>
        </p:grpSpPr>
        <p:sp>
          <p:nvSpPr>
            <p:cNvPr id="12" name="Rounded Rectangle 11"/>
            <p:cNvSpPr/>
            <p:nvPr/>
          </p:nvSpPr>
          <p:spPr>
            <a:xfrm>
              <a:off x="-271024" y="1289835"/>
              <a:ext cx="8953500" cy="2819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endPara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9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4372" y="1493740"/>
              <a:ext cx="831656" cy="1140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1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6705600" cy="30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3" y="1143000"/>
            <a:ext cx="7402257" cy="26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1182387"/>
            <a:ext cx="2590801" cy="4527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45" y="4258825"/>
            <a:ext cx="2618509" cy="26185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88" name="Rounded Rectangle 18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189" name="Rounded Rectangle 188"/>
          <p:cNvSpPr/>
          <p:nvPr/>
        </p:nvSpPr>
        <p:spPr>
          <a:xfrm>
            <a:off x="7461296" y="3641957"/>
            <a:ext cx="1217951" cy="5683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86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3" y="1009288"/>
            <a:ext cx="3884911" cy="288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8988" y="1535875"/>
            <a:ext cx="2667000" cy="1909470"/>
            <a:chOff x="538988" y="4107986"/>
            <a:chExt cx="2667000" cy="1909470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88" y="4107986"/>
              <a:ext cx="2667000" cy="1909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925967"/>
              <a:ext cx="2286000" cy="196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50541" y="1003864"/>
            <a:ext cx="1456479" cy="2882336"/>
            <a:chOff x="2741861" y="3581400"/>
            <a:chExt cx="1456479" cy="2882336"/>
          </a:xfrm>
        </p:grpSpPr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861" y="3581400"/>
              <a:ext cx="1456479" cy="2882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599" y="4920233"/>
              <a:ext cx="990601" cy="231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781800" y="22098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33528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" y="3788870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CE = EF+FB+BC = 0,5+1+0,5 = 2(m)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400" y="4474670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DH = 2,4 – 1,8 = 0,6(m)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1" y="5040343"/>
            <a:ext cx="4382369" cy="143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19150" y="6381690"/>
            <a:ext cx="4286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2,4 (m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2461E-6 L 0.3875 -0.0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0259E-7 L 0.47049 0.0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299865"/>
            <a:ext cx="2590801" cy="4527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4" y="1828799"/>
            <a:ext cx="8066785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43400"/>
            <a:ext cx="2533934" cy="25339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7498771" y="3659445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7461296" y="3641957"/>
            <a:ext cx="1217951" cy="5683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  <p:sp>
        <p:nvSpPr>
          <p:cNvPr id="188" name="Rectangle 187"/>
          <p:cNvSpPr/>
          <p:nvPr/>
        </p:nvSpPr>
        <p:spPr>
          <a:xfrm>
            <a:off x="228600" y="5105400"/>
            <a:ext cx="62190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S = 2.20 = 40 (m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228600" y="5596874"/>
            <a:ext cx="67567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40.120000 = 4800000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76200" y="4727967"/>
            <a:ext cx="83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8600" y="6211669"/>
            <a:ext cx="67567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4800000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5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/>
      <p:bldP spid="189" grpId="0"/>
      <p:bldP spid="190" grpId="0"/>
      <p:bldP spid="1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8" y="1295400"/>
            <a:ext cx="7964142" cy="28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0" y="1182387"/>
            <a:ext cx="2590801" cy="4527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9342" y="3886200"/>
            <a:ext cx="3925542" cy="2925107"/>
            <a:chOff x="152400" y="3856693"/>
            <a:chExt cx="3925542" cy="2925107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56693"/>
              <a:ext cx="3773142" cy="2925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52400" y="4184852"/>
              <a:ext cx="3276600" cy="2198132"/>
              <a:chOff x="152400" y="3790890"/>
              <a:chExt cx="3276600" cy="21981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2400" y="37908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95600" y="51624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95600" y="433043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38400" y="51624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38400" y="38670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38400" y="43242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38400" y="56196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2400" y="561969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68036" y="3214101"/>
            <a:ext cx="112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4476690"/>
            <a:ext cx="369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21871"/>
              </p:ext>
            </p:extLst>
          </p:nvPr>
        </p:nvGraphicFramePr>
        <p:xfrm>
          <a:off x="3705225" y="4876800"/>
          <a:ext cx="5438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3530520" imgH="482400" progId="Equation.DSMT4">
                  <p:embed/>
                </p:oleObj>
              </mc:Choice>
              <mc:Fallback>
                <p:oleObj name="Equation" r:id="rId5" imgW="3530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5225" y="4876800"/>
                        <a:ext cx="543877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994245" y="4038600"/>
            <a:ext cx="369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HA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3+3+3=9 (m)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5615226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44.150000 = 6600000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324600"/>
            <a:ext cx="2997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6600000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" name="Left Arrow 23">
            <a:hlinkClick r:id="rId7" action="ppaction://hlinksldjump"/>
          </p:cNvPr>
          <p:cNvSpPr/>
          <p:nvPr/>
        </p:nvSpPr>
        <p:spPr>
          <a:xfrm>
            <a:off x="8559136" y="6473209"/>
            <a:ext cx="370233" cy="2571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581400"/>
            <a:ext cx="398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21" grpId="0"/>
      <p:bldP spid="22" grpId="0"/>
      <p:bldP spid="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1066800"/>
            <a:ext cx="2973102" cy="5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TOÁN HỌC 6</a:t>
            </a:r>
          </a:p>
        </p:txBody>
      </p:sp>
      <p:pic>
        <p:nvPicPr>
          <p:cNvPr id="1026" name="Picture 2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588"/>
            <a:ext cx="1332336" cy="105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719325"/>
            <a:ext cx="8081906" cy="11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4608" l="1938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2703"/>
            <a:ext cx="4239095" cy="3351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96" y="3111303"/>
            <a:ext cx="4623304" cy="289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460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98" y="-12473"/>
            <a:ext cx="918069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218071">
            <a:off x="5664250" y="2232197"/>
            <a:ext cx="13692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 rot="20333250">
            <a:off x="4650697" y="2758897"/>
            <a:ext cx="44443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BT 1,2,3,4 SGK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90; 91</a:t>
            </a:r>
          </a:p>
        </p:txBody>
      </p:sp>
    </p:spTree>
    <p:extLst>
      <p:ext uri="{BB962C8B-B14F-4D97-AF65-F5344CB8AC3E}">
        <p14:creationId xmlns:p14="http://schemas.microsoft.com/office/powerpoint/2010/main" val="2807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9568211"/>
              </p:ext>
            </p:extLst>
          </p:nvPr>
        </p:nvGraphicFramePr>
        <p:xfrm>
          <a:off x="285750" y="0"/>
          <a:ext cx="8553450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hlinkClick r:id="rId7" action="ppaction://hlinksldjump"/>
          </p:cNvPr>
          <p:cNvSpPr/>
          <p:nvPr/>
        </p:nvSpPr>
        <p:spPr>
          <a:xfrm>
            <a:off x="8763000" y="6477000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12050"/>
              </p:ext>
            </p:extLst>
          </p:nvPr>
        </p:nvGraphicFramePr>
        <p:xfrm>
          <a:off x="190500" y="1676400"/>
          <a:ext cx="8763000" cy="5055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1000"/>
                <a:gridCol w="2921000"/>
                <a:gridCol w="2921000"/>
              </a:tblGrid>
              <a:tr h="621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HÌNH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 (P)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TÍCH (S)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690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169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0" y="2362200"/>
            <a:ext cx="242718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883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(Ta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vi, S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709" y="3914607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HÌNH CHỮ NHẬT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9981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 =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).2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9981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a.b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261556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0" y="4652245"/>
            <a:ext cx="1752600" cy="15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5199295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 = a.4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199295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a.a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62298"/>
              </p:ext>
            </p:extLst>
          </p:nvPr>
        </p:nvGraphicFramePr>
        <p:xfrm>
          <a:off x="152400" y="1676400"/>
          <a:ext cx="8801100" cy="4827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0100"/>
                <a:gridCol w="1866900"/>
                <a:gridCol w="2324100"/>
              </a:tblGrid>
              <a:tr h="6217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HÌNH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CHU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 (P)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TÍCH (S)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202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883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(Ta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vi, S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037" y="38363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TAM GIÁC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2267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a+b+c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037" y="60960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HÌNH THANG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52841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a+b+c+d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343400"/>
            <a:ext cx="27527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8" y="2438400"/>
            <a:ext cx="4423002" cy="14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81800" y="5056255"/>
                <a:ext cx="1945276" cy="734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 smtClean="0">
                          <a:latin typeface="Cambria Math"/>
                        </a:rPr>
                        <m:t>𝐒</m:t>
                      </m:r>
                      <m:r>
                        <a:rPr lang="en-US" sz="22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n-US" sz="2200" b="1">
                              <a:latin typeface="Cambria Math"/>
                            </a:rPr>
                            <m:t>𝐚</m:t>
                          </m:r>
                          <m:r>
                            <a:rPr lang="en-US" sz="2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1" i="0" smtClean="0">
                              <a:latin typeface="Cambria Math"/>
                            </a:rPr>
                            <m:t>𝐛</m:t>
                          </m:r>
                          <m:r>
                            <a:rPr lang="en-US" sz="2200" b="1" i="0" smtClean="0">
                              <a:latin typeface="Cambria Math"/>
                            </a:rPr>
                            <m:t>).</m:t>
                          </m:r>
                          <m:r>
                            <a:rPr lang="en-US" sz="2200" b="1">
                              <a:latin typeface="Cambria Math"/>
                            </a:rPr>
                            <m:t>𝐡</m:t>
                          </m:r>
                        </m:num>
                        <m:den>
                          <m:r>
                            <a:rPr lang="en-US" sz="22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056255"/>
                <a:ext cx="1945276" cy="734945"/>
              </a:xfrm>
              <a:prstGeom prst="rect">
                <a:avLst/>
              </a:prstGeom>
              <a:blipFill rotWithShape="1">
                <a:blip r:embed="rId4"/>
                <a:stretch>
                  <a:fillRect r="-5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086600" y="3048000"/>
                <a:ext cx="1204304" cy="733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>
                          <a:latin typeface="Cambria Math"/>
                        </a:rPr>
                        <m:t>𝐒</m:t>
                      </m:r>
                      <m:r>
                        <a:rPr lang="en-US" sz="22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>
                              <a:latin typeface="Cambria Math"/>
                            </a:rPr>
                            <m:t>𝐚</m:t>
                          </m:r>
                          <m:r>
                            <a:rPr lang="en-US" sz="2200" b="1">
                              <a:latin typeface="Cambria Math"/>
                            </a:rPr>
                            <m:t>.</m:t>
                          </m:r>
                          <m:r>
                            <a:rPr lang="en-US" sz="2200" b="1">
                              <a:latin typeface="Cambria Math"/>
                            </a:rPr>
                            <m:t>𝐡</m:t>
                          </m:r>
                        </m:num>
                        <m:den>
                          <m:r>
                            <a:rPr lang="en-US" sz="22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048000"/>
                <a:ext cx="1204304" cy="733214"/>
              </a:xfrm>
              <a:prstGeom prst="rect">
                <a:avLst/>
              </a:prstGeom>
              <a:blipFill rotWithShape="1">
                <a:blip r:embed="rId5"/>
                <a:stretch>
                  <a:fillRect r="-9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5" grpId="0"/>
      <p:bldP spid="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4383"/>
              </p:ext>
            </p:extLst>
          </p:nvPr>
        </p:nvGraphicFramePr>
        <p:xfrm>
          <a:off x="228598" y="1447801"/>
          <a:ext cx="8839201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2"/>
                <a:gridCol w="4571999"/>
              </a:tblGrid>
              <a:tr h="2706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27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8" y="4200525"/>
            <a:ext cx="22193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64337"/>
            <a:ext cx="3070943" cy="3070943"/>
          </a:xfrm>
          <a:prstGeom prst="ellipse">
            <a:avLst/>
          </a:prstGeom>
          <a:ln w="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20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931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cm)</a:t>
            </a:r>
            <a:endParaRPr lang="en-US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247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31050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 =……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7146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= 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3048000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(5+8).2 = 26 (cm)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90599" y="3657600"/>
                <a:ext cx="2040943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5.8 = 40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3657600"/>
                <a:ext cx="2040943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2985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92684"/>
            <a:ext cx="1781175" cy="208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93673" y="165729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 =……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3673" y="22668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= 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28170" y="1600200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12:4= 3 (cm)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50872" y="2209800"/>
                <a:ext cx="2040943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3.3 = 9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872" y="2209800"/>
                <a:ext cx="2040943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298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3400" y="5562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 =……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6172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= 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0601" y="5486400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3+4+5 = 12 (cm)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90600" y="6093932"/>
                <a:ext cx="2040943" cy="535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)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93932"/>
                <a:ext cx="2040943" cy="535468"/>
              </a:xfrm>
              <a:prstGeom prst="rect">
                <a:avLst/>
              </a:prstGeom>
              <a:blipFill rotWithShape="1">
                <a:blip r:embed="rId8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793671" y="596477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= ……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250871" y="5886510"/>
                <a:ext cx="3283529" cy="595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2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)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871" y="5886510"/>
                <a:ext cx="3283529" cy="595035"/>
              </a:xfrm>
              <a:prstGeom prst="rect">
                <a:avLst/>
              </a:prstGeom>
              <a:blipFill rotWithShape="1">
                <a:blip r:embed="rId9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43" y="4200525"/>
            <a:ext cx="24003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88" name="Rounded Rectangle 18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89" name="Rounded Rectangle 18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90" name="Rounded Rectangle 18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91" name="Rounded Rectangle 19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92" name="Rounded Rectangle 19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93" name="Rounded Rectangle 19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94" name="Rounded Rectangle 19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95" name="Rounded Rectangle 19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96" name="Rounded Rectangle 19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97" name="Rounded Rectangle 19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98" name="Rounded Rectangle 19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99" name="Rounded Rectangle 19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200" name="Rounded Rectangle 19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201" name="Rounded Rectangle 20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202" name="Rounded Rectangle 20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203" name="Rounded Rectangle 20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204" name="Rounded Rectangle 20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205" name="Rounded Rectangle 20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206" name="Rounded Rectangle 20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207" name="Rounded Rectangle 20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208" name="Rounded Rectangle 207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209" name="Rounded Rectangle 208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210" name="Rounded Rectangle 209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211" name="Rounded Rectangle 210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212" name="Rounded Rectangle 211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213" name="Rounded Rectangle 212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214" name="Rounded Rectangle 213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215" name="Rounded Rectangle 214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216" name="Rounded Rectangle 215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217" name="Rounded Rectangle 216"/>
          <p:cNvSpPr/>
          <p:nvPr/>
        </p:nvSpPr>
        <p:spPr>
          <a:xfrm>
            <a:off x="7733675" y="820711"/>
            <a:ext cx="11430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218" name="Rounded Rectangle 217"/>
          <p:cNvSpPr/>
          <p:nvPr/>
        </p:nvSpPr>
        <p:spPr>
          <a:xfrm>
            <a:off x="7696200" y="803223"/>
            <a:ext cx="1217951" cy="56837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  <p:sp>
        <p:nvSpPr>
          <p:cNvPr id="14" name="Left Arrow 13">
            <a:hlinkClick r:id="rId11" action="ppaction://hlinksldjump"/>
          </p:cNvPr>
          <p:cNvSpPr/>
          <p:nvPr/>
        </p:nvSpPr>
        <p:spPr>
          <a:xfrm>
            <a:off x="8649942" y="6372255"/>
            <a:ext cx="370233" cy="2571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8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4" grpId="0"/>
      <p:bldP spid="3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89797"/>
            <a:ext cx="4967051" cy="29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7" b="98446" l="41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9481"/>
            <a:ext cx="4800600" cy="353631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218296" y="251617"/>
            <a:ext cx="4491955" cy="1143000"/>
          </a:xfrm>
          <a:prstGeom prst="wedgeEllipseCallout">
            <a:avLst>
              <a:gd name="adj1" fmla="val 64475"/>
              <a:gd name="adj2" fmla="val 586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316" y="4624625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AMD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BNC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3218297" y="251617"/>
            <a:ext cx="4491955" cy="1143000"/>
          </a:xfrm>
          <a:prstGeom prst="wedgeEllipseCallout">
            <a:avLst>
              <a:gd name="adj1" fmla="val 63506"/>
              <a:gd name="adj2" fmla="val 548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5512713"/>
            <a:ext cx="89256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ABNM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5788"/>
            <a:ext cx="914400" cy="7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74" y="1522921"/>
            <a:ext cx="1173276" cy="213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1979 2.22222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/>
      <p:bldP spid="18" grpId="0" build="p" animBg="1"/>
      <p:bldP spid="18" grpId="1" build="allAtOnce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121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73404"/>
            <a:ext cx="84213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8m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6m,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S= 8.6=48(m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6762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057400" y="3886200"/>
            <a:ext cx="2971800" cy="1457325"/>
          </a:xfrm>
          <a:prstGeom prst="cloudCallout">
            <a:avLst>
              <a:gd name="adj1" fmla="val -58129"/>
              <a:gd name="adj2" fmla="val 444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44196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S= ……….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(cm</a:t>
            </a:r>
            <a:r>
              <a:rPr lang="en-US" sz="2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3697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5.12=60</a:t>
            </a:r>
            <a:endParaRPr lang="en-US" sz="2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Arrow 11">
            <a:hlinkClick r:id="rId3" action="ppaction://hlinksldjump"/>
          </p:cNvPr>
          <p:cNvSpPr/>
          <p:nvPr/>
        </p:nvSpPr>
        <p:spPr>
          <a:xfrm>
            <a:off x="8649942" y="6372255"/>
            <a:ext cx="370233" cy="25714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0" y="1128156"/>
            <a:ext cx="9067800" cy="1330404"/>
            <a:chOff x="76200" y="1128156"/>
            <a:chExt cx="9067800" cy="1330404"/>
          </a:xfrm>
        </p:grpSpPr>
        <p:sp>
          <p:nvSpPr>
            <p:cNvPr id="9" name="Rounded Rectangle 8"/>
            <p:cNvSpPr/>
            <p:nvPr/>
          </p:nvSpPr>
          <p:spPr>
            <a:xfrm>
              <a:off x="76200" y="1128156"/>
              <a:ext cx="8943975" cy="133040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3038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28725"/>
              <a:ext cx="2590799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2000" y="1309322"/>
              <a:ext cx="7067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Chu vi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a, b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P=2(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a+b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9987" y="1885890"/>
              <a:ext cx="8804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h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S=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a.h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694" y="3264813"/>
            <a:ext cx="35337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183801"/>
            <a:ext cx="38385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8036" y="15216"/>
            <a:ext cx="8081906" cy="8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0" tIns="34284" rIns="68570" bIns="34284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BÀI 3. CHU VI VÀ DIỆN TÍCH CỦA MỘT SỐ HÌNH TRONG THỰC TIỄN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12113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Chu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3475"/>
            <a:ext cx="38385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3475"/>
            <a:ext cx="38385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362200"/>
            <a:ext cx="17049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72" y="2363065"/>
            <a:ext cx="17430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2" y="3352800"/>
            <a:ext cx="438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0625"/>
            <a:ext cx="3838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09600" y="2438400"/>
            <a:ext cx="762000" cy="11715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95487" y="2890837"/>
            <a:ext cx="976313" cy="4619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33528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248025"/>
            <a:ext cx="747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8446" l="41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3001"/>
            <a:ext cx="4038600" cy="2974999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4343400" y="2514600"/>
            <a:ext cx="3048000" cy="1524000"/>
          </a:xfrm>
          <a:prstGeom prst="cloudCallout">
            <a:avLst>
              <a:gd name="adj1" fmla="val 61144"/>
              <a:gd name="adj2" fmla="val 60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AMNC?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646" y="4528066"/>
            <a:ext cx="6675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AMNC</a:t>
            </a:r>
            <a:endParaRPr lang="en-US" b="1" dirty="0"/>
          </a:p>
        </p:txBody>
      </p:sp>
      <p:sp>
        <p:nvSpPr>
          <p:cNvPr id="27" name="Cloud Callout 26"/>
          <p:cNvSpPr/>
          <p:nvPr/>
        </p:nvSpPr>
        <p:spPr>
          <a:xfrm>
            <a:off x="4343400" y="2514600"/>
            <a:ext cx="3048000" cy="1524000"/>
          </a:xfrm>
          <a:prstGeom prst="cloudCallout">
            <a:avLst>
              <a:gd name="adj1" fmla="val 61144"/>
              <a:gd name="adj2" fmla="val 604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AMNC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1626513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5116400"/>
            <a:ext cx="6993943" cy="674800"/>
            <a:chOff x="304800" y="5029200"/>
            <a:chExt cx="6993943" cy="674800"/>
          </a:xfrm>
        </p:grpSpPr>
        <p:sp>
          <p:nvSpPr>
            <p:cNvPr id="28" name="Rectangle 27"/>
            <p:cNvSpPr/>
            <p:nvPr/>
          </p:nvSpPr>
          <p:spPr>
            <a:xfrm>
              <a:off x="304800" y="5181600"/>
              <a:ext cx="66757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iện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AMNC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 </a:t>
              </a:r>
              <a:r>
                <a:rPr lang="en-US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257800" y="5029200"/>
                  <a:ext cx="2040943" cy="6748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𝐦</m:t>
                            </m:r>
                            <m:r>
                              <a:rPr lang="en-US" sz="2200" b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2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2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029200"/>
                  <a:ext cx="2040943" cy="6748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2680"/>
            <a:ext cx="914400" cy="7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54844 0.00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1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1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3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6407 -0.1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16823 -0.1215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2" animBg="1"/>
      <p:bldP spid="12" grpId="0"/>
      <p:bldP spid="27" grpId="0" animBg="1"/>
      <p:bldP spid="27" grpId="1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1850</Words>
  <Application>Microsoft Office PowerPoint</Application>
  <PresentationFormat>On-screen Show (4:3)</PresentationFormat>
  <Paragraphs>690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80</cp:revision>
  <dcterms:created xsi:type="dcterms:W3CDTF">2021-07-23T12:55:36Z</dcterms:created>
  <dcterms:modified xsi:type="dcterms:W3CDTF">2021-08-12T08:05:49Z</dcterms:modified>
</cp:coreProperties>
</file>